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43200638"/>
  <p:notesSz cx="6797675" cy="9928225"/>
  <p:defaultTextStyle>
    <a:defPPr>
      <a:defRPr lang="en-US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" d="100"/>
          <a:sy n="12" d="100"/>
        </p:scale>
        <p:origin x="2286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051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421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117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237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502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10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784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80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113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856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371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70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828800" y="5776873"/>
            <a:ext cx="2560320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-228456" tIns="0" rIns="0" bIns="0" anchor="ctr">
            <a:spAutoFit/>
          </a:bodyPr>
          <a:lstStyle>
            <a:lvl1pPr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a-IR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6000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عنوان</a:t>
            </a:r>
            <a:r>
              <a:rPr lang="fa-IR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 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Nazanin, </a:t>
            </a:r>
            <a:r>
              <a:rPr lang="fa-IR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a-I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a-I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000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نویسندگان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fa-I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40)</a:t>
            </a:r>
            <a:endParaRPr lang="en-US" sz="4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a-IR" sz="4400" i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وابستگی سازمانی</a:t>
            </a:r>
            <a:r>
              <a:rPr lang="en-US" sz="4400" i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Nazanin</a:t>
            </a:r>
            <a:r>
              <a:rPr lang="fa-I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Italic, 40)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zh-CN" sz="4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2133600" y="12101513"/>
            <a:ext cx="11887200" cy="8789286"/>
            <a:chOff x="2133600" y="12100719"/>
            <a:chExt cx="11887200" cy="8790906"/>
          </a:xfrm>
        </p:grpSpPr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rot="10800000" flipV="1">
              <a:off x="2133600" y="13160478"/>
              <a:ext cx="11887200" cy="7731147"/>
            </a:xfrm>
            <a:prstGeom prst="round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1417" tIns="45696" rIns="91417" bIns="45696" anchor="ctr">
              <a:spAutoFit/>
            </a:bodyPr>
            <a:lstStyle>
              <a:lvl1pPr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algn="just">
                <a:spcBef>
                  <a:spcPts val="125"/>
                </a:spcBef>
                <a:spcAft>
                  <a:spcPts val="125"/>
                </a:spcAft>
                <a:defRPr/>
              </a:pP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B Nazanin, 30</a:t>
              </a: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248400" y="12100719"/>
              <a:ext cx="3657600" cy="914569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376202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600" b="1" dirty="0" smtClean="0">
                  <a:latin typeface="Times New Roman" panose="02020603050405020304" pitchFamily="18" charset="0"/>
                  <a:cs typeface="B Nazanin" panose="00000400000000000000" pitchFamily="2" charset="-78"/>
                </a:rPr>
                <a:t>مقدمه</a:t>
              </a:r>
              <a:endParaRPr lang="en-US" sz="3400" b="1" dirty="0">
                <a:solidFill>
                  <a:schemeClr val="bg1"/>
                </a:solidFill>
                <a:latin typeface="Times New Roman" pitchFamily="18" charset="0"/>
                <a:cs typeface="B Nazanin" panose="00000400000000000000" pitchFamily="2" charset="-78"/>
              </a:endParaRPr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15087600" y="12372977"/>
            <a:ext cx="11887200" cy="8517822"/>
            <a:chOff x="2209800" y="21320919"/>
            <a:chExt cx="11887200" cy="5021091"/>
          </a:xfrm>
        </p:grpSpPr>
        <p:sp>
          <p:nvSpPr>
            <p:cNvPr id="11" name="Rounded Rectangle 10"/>
            <p:cNvSpPr/>
            <p:nvPr/>
          </p:nvSpPr>
          <p:spPr>
            <a:xfrm>
              <a:off x="6324600" y="21320919"/>
              <a:ext cx="3657600" cy="990473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376202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400" b="1" dirty="0" smtClean="0">
                  <a:solidFill>
                    <a:schemeClr val="tx1"/>
                  </a:solidFill>
                  <a:latin typeface="Times New Roman" pitchFamily="18" charset="0"/>
                  <a:cs typeface="B Nazanin" panose="00000400000000000000" pitchFamily="2" charset="-78"/>
                </a:rPr>
                <a:t>یافته ها</a:t>
              </a:r>
              <a:endParaRPr lang="en-US" sz="3400" b="1" dirty="0">
                <a:solidFill>
                  <a:schemeClr val="tx1"/>
                </a:solidFill>
                <a:latin typeface="Times New Roman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12" name="Text Box 278"/>
            <p:cNvSpPr txBox="1">
              <a:spLocks noChangeArrowheads="1"/>
            </p:cNvSpPr>
            <p:nvPr/>
          </p:nvSpPr>
          <p:spPr bwMode="auto">
            <a:xfrm>
              <a:off x="2209800" y="22463772"/>
              <a:ext cx="11887200" cy="3878238"/>
            </a:xfrm>
            <a:prstGeom prst="round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86212" tIns="43096" rIns="86212" bIns="43096">
              <a:spAutoFit/>
            </a:bodyPr>
            <a:lstStyle>
              <a:lvl1pPr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B Nazanin, 30</a:t>
              </a: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40"/>
          <p:cNvGrpSpPr>
            <a:grpSpLocks/>
          </p:cNvGrpSpPr>
          <p:nvPr/>
        </p:nvGrpSpPr>
        <p:grpSpPr bwMode="auto">
          <a:xfrm>
            <a:off x="2133600" y="22159914"/>
            <a:ext cx="11887200" cy="6988744"/>
            <a:chOff x="15011400" y="12405519"/>
            <a:chExt cx="11887200" cy="6987951"/>
          </a:xfrm>
        </p:grpSpPr>
        <p:sp>
          <p:nvSpPr>
            <p:cNvPr id="14" name="Rectangle 133"/>
            <p:cNvSpPr>
              <a:spLocks noChangeArrowheads="1"/>
            </p:cNvSpPr>
            <p:nvPr/>
          </p:nvSpPr>
          <p:spPr bwMode="auto">
            <a:xfrm>
              <a:off x="15011400" y="13435121"/>
              <a:ext cx="11887200" cy="5958349"/>
            </a:xfrm>
            <a:prstGeom prst="roundRect">
              <a:avLst/>
            </a:prstGeom>
            <a:ln/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1417" tIns="45696" rIns="91417" bIns="45696" anchor="ctr">
              <a:spAutoFit/>
            </a:bodyPr>
            <a:lstStyle/>
            <a:p>
              <a:pPr algn="just">
                <a:defRPr/>
              </a:pP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B Nazanin, 30</a:t>
              </a: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9126200" y="12405519"/>
              <a:ext cx="3657600" cy="838105"/>
            </a:xfrm>
            <a:prstGeom prst="roundRect">
              <a:avLst>
                <a:gd name="adj" fmla="val 13791"/>
              </a:avLst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376202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3600" b="1" smtClean="0">
                  <a:latin typeface="Times New Roman" panose="02020603050405020304" pitchFamily="18" charset="0"/>
                  <a:cs typeface="B Nazanin" panose="00000400000000000000" pitchFamily="2" charset="-78"/>
                </a:rPr>
                <a:t>روش کار</a:t>
              </a:r>
              <a:endParaRPr lang="en-US" sz="3400" b="1" dirty="0">
                <a:latin typeface="Times New Roman" pitchFamily="18" charset="0"/>
                <a:cs typeface="B Nazanin" panose="00000400000000000000" pitchFamily="2" charset="-78"/>
              </a:endParaRPr>
            </a:p>
          </p:txBody>
        </p:sp>
      </p:grpSp>
      <p:grpSp>
        <p:nvGrpSpPr>
          <p:cNvPr id="16" name="Group 41"/>
          <p:cNvGrpSpPr>
            <a:grpSpLocks/>
          </p:cNvGrpSpPr>
          <p:nvPr/>
        </p:nvGrpSpPr>
        <p:grpSpPr bwMode="auto">
          <a:xfrm>
            <a:off x="15087600" y="23291798"/>
            <a:ext cx="11887200" cy="5114911"/>
            <a:chOff x="15240000" y="19949319"/>
            <a:chExt cx="11887200" cy="2402225"/>
          </a:xfrm>
        </p:grpSpPr>
        <p:sp>
          <p:nvSpPr>
            <p:cNvPr id="17" name="TextBox 3"/>
            <p:cNvSpPr txBox="1">
              <a:spLocks noChangeArrowheads="1"/>
            </p:cNvSpPr>
            <p:nvPr/>
          </p:nvSpPr>
          <p:spPr bwMode="auto">
            <a:xfrm>
              <a:off x="15240000" y="21092762"/>
              <a:ext cx="11887200" cy="1258782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algn="just">
                <a:defRPr/>
              </a:pP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B Nazanin, 30</a:t>
              </a: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9354800" y="19949319"/>
              <a:ext cx="3657600" cy="911578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a-IR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B Nazanin" panose="00000400000000000000" pitchFamily="2" charset="-78"/>
                </a:rPr>
                <a:t>نتیجه گیری</a:t>
              </a:r>
              <a:endPara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B Nazanin" panose="00000400000000000000" pitchFamily="2" charset="-78"/>
              </a:endParaRPr>
            </a:p>
          </p:txBody>
        </p:sp>
      </p:grp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11849100" y="32513611"/>
            <a:ext cx="46458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fa-IR" sz="6000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جداول و شکل ها</a:t>
            </a:r>
            <a:endParaRPr lang="en-US" sz="60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8800425" cy="5283177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3597466" y="1134925"/>
            <a:ext cx="14867467" cy="3724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a-IR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7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نام کنگره یا لوگوی کنگره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 Nazanin, 40)</a:t>
            </a:r>
            <a:endParaRPr lang="en-US" sz="72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31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63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宋体</vt:lpstr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lastModifiedBy>mt-as</cp:lastModifiedBy>
  <cp:revision>6</cp:revision>
  <cp:lastPrinted>2019-02-20T09:12:18Z</cp:lastPrinted>
  <dcterms:created xsi:type="dcterms:W3CDTF">2019-01-27T09:04:42Z</dcterms:created>
  <dcterms:modified xsi:type="dcterms:W3CDTF">2019-02-27T08:06:40Z</dcterms:modified>
</cp:coreProperties>
</file>